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5/16/2019</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5/16/2019</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IX</a:t>
            </a:r>
            <a:br>
              <a:rPr lang="en-US" dirty="0" smtClean="0"/>
            </a:br>
            <a:r>
              <a:rPr lang="en-US" b="1" dirty="0" smtClean="0"/>
              <a:t>ANALYSIS OF THE CASE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First</a:t>
            </a:r>
            <a:r>
              <a:rPr lang="en-US" b="1" dirty="0" smtClean="0"/>
              <a:t>, the personality</a:t>
            </a:r>
            <a:r>
              <a:rPr lang="en-US" dirty="0" smtClean="0"/>
              <a:t>, the individuality of the patient, must stand out preeminently in the picture. </a:t>
            </a:r>
          </a:p>
          <a:p>
            <a:r>
              <a:rPr lang="en-US" b="1" dirty="0" smtClean="0"/>
              <a:t>physical characteristics</a:t>
            </a:r>
            <a:r>
              <a:rPr lang="en-US" dirty="0" smtClean="0"/>
              <a:t>, but the expression of his </a:t>
            </a:r>
            <a:r>
              <a:rPr lang="en-US" b="1" dirty="0" smtClean="0"/>
              <a:t>mental and emotional characteristics</a:t>
            </a:r>
            <a:r>
              <a:rPr lang="en-US" dirty="0" smtClean="0"/>
              <a:t> as well.</a:t>
            </a:r>
          </a:p>
          <a:p>
            <a:r>
              <a:rPr lang="en-US" b="1" dirty="0" smtClean="0"/>
              <a:t>without generals </a:t>
            </a:r>
            <a:r>
              <a:rPr lang="en-US" dirty="0" smtClean="0"/>
              <a:t>we</a:t>
            </a:r>
            <a:r>
              <a:rPr lang="en-US" b="1" dirty="0" smtClean="0"/>
              <a:t> cannot </a:t>
            </a:r>
            <a:r>
              <a:rPr lang="en-US" dirty="0" smtClean="0"/>
              <a:t>expect to find the </a:t>
            </a:r>
            <a:r>
              <a:rPr lang="en-US" i="1" dirty="0" err="1" smtClean="0"/>
              <a:t>s</a:t>
            </a:r>
            <a:r>
              <a:rPr lang="en-US" b="1" i="1" dirty="0" err="1" smtClean="0"/>
              <a:t>imillimum</a:t>
            </a:r>
            <a:r>
              <a:rPr lang="en-US" dirty="0" smtClean="0"/>
              <a:t>, the mental and emotional characteristics have a high value, since these are the true reflections of his personality, the </a:t>
            </a:r>
            <a:r>
              <a:rPr lang="en-US" b="1" dirty="0" smtClean="0"/>
              <a:t>man himself</a:t>
            </a:r>
            <a:r>
              <a:rPr lang="en-US" dirty="0" smtClean="0"/>
              <a:t>. </a:t>
            </a:r>
          </a:p>
          <a:p>
            <a:r>
              <a:rPr lang="en-US" b="1" dirty="0" smtClean="0"/>
              <a:t>subjective symptoms </a:t>
            </a:r>
            <a:r>
              <a:rPr lang="en-US" dirty="0" smtClean="0"/>
              <a:t>are the registration of his physical or other difficulties as expressed upon his own personality, these are also of great value. </a:t>
            </a:r>
          </a:p>
          <a:p>
            <a:r>
              <a:rPr lang="en-US" b="1" dirty="0" smtClean="0"/>
              <a:t>Objective symptoms </a:t>
            </a:r>
            <a:r>
              <a:rPr lang="en-US" dirty="0" smtClean="0"/>
              <a:t>are less </a:t>
            </a:r>
            <a:r>
              <a:rPr lang="en-US" dirty="0" err="1" smtClean="0"/>
              <a:t>differentiative</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We must know and possess the means by which we are able to relieve</a:t>
            </a:r>
            <a:r>
              <a:rPr lang="en-US" dirty="0" smtClean="0"/>
              <a:t>. </a:t>
            </a:r>
          </a:p>
          <a:p>
            <a:r>
              <a:rPr lang="en-US" dirty="0" smtClean="0"/>
              <a:t> </a:t>
            </a:r>
            <a:r>
              <a:rPr lang="en-US" b="1" dirty="0" smtClean="0"/>
              <a:t>the disease has been treated rather than the patient</a:t>
            </a:r>
          </a:p>
          <a:p>
            <a:r>
              <a:rPr lang="en-US" b="1" dirty="0" smtClean="0"/>
              <a:t>diagnostic symptoms</a:t>
            </a:r>
          </a:p>
          <a:p>
            <a:r>
              <a:rPr lang="en-US" b="1" dirty="0" smtClean="0"/>
              <a:t>more serious the condition, the clearer cut are the indications for the remedy</a:t>
            </a:r>
          </a:p>
          <a:p>
            <a:r>
              <a:rPr lang="en-US" b="1" dirty="0" smtClean="0"/>
              <a:t>remedy acts more, and more decidedly, on certain parts of the organism</a:t>
            </a:r>
            <a:r>
              <a:rPr lang="en-US" dirty="0" smtClean="0"/>
              <a:t>. </a:t>
            </a:r>
          </a:p>
          <a:p>
            <a:r>
              <a:rPr lang="en-US" dirty="0" smtClean="0"/>
              <a:t>pertaining to localization in</a:t>
            </a:r>
            <a:r>
              <a:rPr lang="en-US" b="1" dirty="0" smtClean="0"/>
              <a:t> the right or left side of the body, or of certain organs of the body.</a:t>
            </a:r>
            <a:r>
              <a:rPr lang="en-US" dirty="0" smtClean="0"/>
              <a:t> </a:t>
            </a:r>
          </a:p>
          <a:p>
            <a:r>
              <a:rPr lang="en-US" dirty="0" smtClean="0"/>
              <a:t> </a:t>
            </a:r>
            <a:r>
              <a:rPr lang="en-US" b="1" dirty="0" smtClean="0"/>
              <a:t>directio</a:t>
            </a:r>
            <a:r>
              <a:rPr lang="en-US" dirty="0" smtClean="0"/>
              <a:t>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In such states the localization and direction of symptoms become of considerable moment to the homeopathic physician</a:t>
            </a:r>
            <a:r>
              <a:rPr lang="en-US" dirty="0" smtClean="0"/>
              <a:t>.</a:t>
            </a:r>
          </a:p>
          <a:p>
            <a:r>
              <a:rPr lang="en-US" b="1" dirty="0" smtClean="0"/>
              <a:t>The chief aim of the homeopathic physician consists in ascertaining the remedy that most completely and fully covers each individual case</a:t>
            </a:r>
            <a:r>
              <a:rPr lang="en-US" dirty="0" smtClean="0"/>
              <a:t>.</a:t>
            </a:r>
          </a:p>
          <a:p>
            <a:r>
              <a:rPr lang="en-US" b="1" dirty="0" smtClean="0"/>
              <a:t>the picture complete </a:t>
            </a:r>
            <a:r>
              <a:rPr lang="en-US" dirty="0" smtClean="0"/>
              <a:t>the </a:t>
            </a:r>
            <a:r>
              <a:rPr lang="en-US" b="1" dirty="0" smtClean="0"/>
              <a:t>artist must present the individualities in the portrait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concomitant symptoms</a:t>
            </a:r>
          </a:p>
          <a:p>
            <a:r>
              <a:rPr lang="en-US" b="1" dirty="0" smtClean="0"/>
              <a:t>those symptoms that are common and found in almost all diseases may be left out of our count unless they manifest themselves in a striking manner</a:t>
            </a:r>
          </a:p>
          <a:p>
            <a:r>
              <a:rPr lang="en-US" b="1" dirty="0" smtClean="0"/>
              <a:t>That which is out of the common is usually a guide rather than a hindrance." </a:t>
            </a:r>
            <a:r>
              <a:rPr lang="en-US" dirty="0" smtClean="0"/>
              <a:t>And again: </a:t>
            </a:r>
            <a:r>
              <a:rPr lang="en-US" b="1" dirty="0" smtClean="0"/>
              <a:t>"That which seemingly confuses the case is the very thing that furnishes the clue to its solution."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symptoms which confuse the ordinary physician, or which he regards as useless or as having no relationship to the case, are the very symptoms that furnish the clues for the remedy.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those conditions of which people say that thus and so was the cause of their illness and the cause of their symptoms</a:t>
            </a:r>
            <a:r>
              <a:rPr lang="en-US" dirty="0" smtClean="0"/>
              <a:t>. </a:t>
            </a:r>
          </a:p>
          <a:p>
            <a:r>
              <a:rPr lang="en-US" dirty="0" smtClean="0"/>
              <a:t> </a:t>
            </a:r>
            <a:r>
              <a:rPr lang="en-US" b="1" dirty="0" smtClean="0"/>
              <a:t>in homeopathic prescribing they do not loom as large, save as showing the tendencies of the patient.</a:t>
            </a:r>
          </a:p>
          <a:p>
            <a:r>
              <a:rPr lang="en-US" b="1" dirty="0" smtClean="0"/>
              <a:t>because the aggravations and ameliorations are the natural modifiers of diseased states and are the definite reaction of the man himself. </a:t>
            </a:r>
          </a:p>
          <a:p>
            <a:r>
              <a:rPr lang="en-US" dirty="0" smtClean="0"/>
              <a:t> </a:t>
            </a:r>
            <a:r>
              <a:rPr lang="en-US" b="1" dirty="0" smtClean="0"/>
              <a:t>These are all modifications that are of the utmost importance in evaluating the symptoms.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 </a:t>
            </a:r>
            <a:r>
              <a:rPr lang="en-US" b="1" dirty="0" smtClean="0"/>
              <a:t>if they appertain in the same way to several parts of the body</a:t>
            </a:r>
          </a:p>
          <a:p>
            <a:r>
              <a:rPr lang="en-US" dirty="0" smtClean="0"/>
              <a:t>The contradictory symptoms have an importance, because they </a:t>
            </a:r>
            <a:r>
              <a:rPr lang="en-US" b="1" dirty="0" smtClean="0"/>
              <a:t>may rule out many of the remedies </a:t>
            </a:r>
            <a:r>
              <a:rPr lang="en-US" dirty="0" smtClean="0"/>
              <a:t>that otherwise might be considered in connection with an individual case. </a:t>
            </a:r>
          </a:p>
          <a:p>
            <a:r>
              <a:rPr lang="en-US" dirty="0" err="1" smtClean="0"/>
              <a:t>thirstlessness</a:t>
            </a:r>
            <a:r>
              <a:rPr lang="en-US" dirty="0" smtClean="0"/>
              <a:t> of the fever of </a:t>
            </a:r>
            <a:r>
              <a:rPr lang="en-US" i="1" dirty="0" err="1" smtClean="0"/>
              <a:t>Ignatia</a:t>
            </a:r>
            <a:r>
              <a:rPr lang="en-US" dirty="0" smtClean="0"/>
              <a:t> or </a:t>
            </a:r>
            <a:r>
              <a:rPr lang="en-US" i="1" dirty="0" err="1" smtClean="0"/>
              <a:t>Apis</a:t>
            </a:r>
            <a:r>
              <a:rPr lang="en-US" dirty="0" smtClean="0"/>
              <a:t> or </a:t>
            </a:r>
            <a:r>
              <a:rPr lang="en-US" i="1" dirty="0" err="1" smtClean="0"/>
              <a:t>Pulsatilla</a:t>
            </a:r>
            <a:r>
              <a:rPr lang="en-US" dirty="0" smtClean="0"/>
              <a:t> when fever is present and when other symptoms agree. </a:t>
            </a:r>
          </a:p>
          <a:p>
            <a:r>
              <a:rPr lang="en-US" dirty="0" smtClean="0"/>
              <a:t>Contradictory symptoms may have a strong bearing in choosing the remedy from the standpoint of being themselves a symptom, just as a </a:t>
            </a:r>
            <a:r>
              <a:rPr lang="en-US" b="1" dirty="0" smtClean="0"/>
              <a:t>paucity of symptoms </a:t>
            </a:r>
            <a:r>
              <a:rPr lang="en-US" dirty="0" smtClean="0"/>
              <a:t>may be a symptom in itself, as has been brought out in the </a:t>
            </a:r>
            <a:r>
              <a:rPr lang="en-US" dirty="0" err="1" smtClean="0"/>
              <a:t>provings</a:t>
            </a:r>
            <a:r>
              <a:rPr lang="en-US" dirty="0" smtClean="0"/>
              <a:t> of the so-called "do nothing" remedies, which are often called for in profound states. </a:t>
            </a:r>
          </a:p>
          <a:p>
            <a:r>
              <a:rPr lang="en-US" dirty="0" smtClean="0"/>
              <a:t>For this reason, </a:t>
            </a:r>
            <a:r>
              <a:rPr lang="en-US" b="1" dirty="0" smtClean="0"/>
              <a:t>if you cannot find a remedy because of alternating or contradictory symptoms or for very lack of symptoms, take these conditions as indications for symptoms of the very first rank.</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smtClean="0"/>
              <a:t>periodic manifestations of symptoms</a:t>
            </a:r>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0</TotalTime>
  <Words>407</Words>
  <Application>Microsoft Office PowerPoint</Application>
  <PresentationFormat>On-screen Show (4:3)</PresentationFormat>
  <Paragraphs>30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Angles</vt:lpstr>
      <vt:lpstr>CHAPTER IX ANALYSIS OF THE CASE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IX ANALYSIS OF THE CASE</dc:title>
  <dc:creator>ORGANON OF MEDICINE</dc:creator>
  <cp:lastModifiedBy>NEW</cp:lastModifiedBy>
  <cp:revision>2</cp:revision>
  <dcterms:created xsi:type="dcterms:W3CDTF">2006-08-16T00:00:00Z</dcterms:created>
  <dcterms:modified xsi:type="dcterms:W3CDTF">2019-05-16T10:15:07Z</dcterms:modified>
</cp:coreProperties>
</file>